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55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01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6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62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94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52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26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96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24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655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4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D3545-EA69-4709-B924-EEF44BF03ED7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030A4-4B38-4B9A-8988-9A6C9779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6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5642"/>
            <a:ext cx="4474840" cy="1143000"/>
          </a:xfrm>
        </p:spPr>
        <p:txBody>
          <a:bodyPr/>
          <a:lstStyle/>
          <a:p>
            <a:r>
              <a:rPr lang="ru-RU" dirty="0" smtClean="0"/>
              <a:t>Кадетская клятва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727" y="836712"/>
            <a:ext cx="4541281" cy="295232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Этого дня с нетерпением ждали новобранцы кадетской школы и их родители.     38 ребят пополнили кадетское братство.</a:t>
            </a:r>
          </a:p>
          <a:p>
            <a:pPr marL="0" indent="0" algn="just">
              <a:buNone/>
            </a:pPr>
            <a:r>
              <a:rPr lang="ru-RU" dirty="0"/>
              <a:t>Они давали клятву в присутствии своих старших товарищей, педагогов, офицеров-воспитателей и гостей школы: подполковника в запасе </a:t>
            </a:r>
            <a:r>
              <a:rPr lang="ru-RU" dirty="0" err="1"/>
              <a:t>Курбеева</a:t>
            </a:r>
            <a:r>
              <a:rPr lang="ru-RU" dirty="0"/>
              <a:t> М.Х., военного комиссара </a:t>
            </a:r>
            <a:r>
              <a:rPr lang="ru-RU" dirty="0" err="1"/>
              <a:t>Бугульминского</a:t>
            </a:r>
            <a:r>
              <a:rPr lang="ru-RU" dirty="0"/>
              <a:t> района </a:t>
            </a:r>
            <a:r>
              <a:rPr lang="ru-RU" dirty="0" err="1"/>
              <a:t>Минетдинова</a:t>
            </a:r>
            <a:r>
              <a:rPr lang="ru-RU" dirty="0"/>
              <a:t> Р.Ш., заместителя председателя Союза десантников </a:t>
            </a:r>
            <a:r>
              <a:rPr lang="ru-RU" dirty="0" err="1"/>
              <a:t>Рамзанова</a:t>
            </a:r>
            <a:r>
              <a:rPr lang="ru-RU" dirty="0"/>
              <a:t> Э.А. </a:t>
            </a:r>
          </a:p>
          <a:p>
            <a:endParaRPr lang="ru-RU" dirty="0"/>
          </a:p>
        </p:txBody>
      </p:sp>
      <p:pic>
        <p:nvPicPr>
          <p:cNvPr id="3074" name="Picture 2" descr="D:\Desktop\кадетская клятва\IMG_1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449725" cy="296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кадетская клятва\IMG_16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4472263" cy="298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кадетская клятва\IMG_17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42" y="3645024"/>
            <a:ext cx="4472261" cy="298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1225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Кадетская клятва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Кадетская клятва</dc:title>
  <dc:creator>Admin</dc:creator>
  <cp:lastModifiedBy>Admin</cp:lastModifiedBy>
  <cp:revision>1</cp:revision>
  <dcterms:created xsi:type="dcterms:W3CDTF">2017-10-31T08:40:44Z</dcterms:created>
  <dcterms:modified xsi:type="dcterms:W3CDTF">2017-10-31T08:40:55Z</dcterms:modified>
</cp:coreProperties>
</file>